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3333FF"/>
    <a:srgbClr val="990099"/>
    <a:srgbClr val="008000"/>
    <a:srgbClr val="FF00FF"/>
    <a:srgbClr val="9900CC"/>
    <a:srgbClr val="0099CC"/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6C4C-9E45-4FB6-A6D9-C13464441BC0}" type="datetimeFigureOut">
              <a:rPr lang="ru-RU" smtClean="0"/>
              <a:pPr/>
              <a:t>02.06.17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D31B-09D6-419E-9155-7510A580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1-021-Pobeda-v-voj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1440"/>
            <a:ext cx="9396536" cy="7389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Лексическая тема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 </a:t>
            </a:r>
            <a:r>
              <a:rPr lang="ru-RU" sz="2000" dirty="0" err="1" smtClean="0">
                <a:solidFill>
                  <a:schemeClr val="bg1"/>
                </a:solidFill>
              </a:rPr>
              <a:t>Русакова</a:t>
            </a:r>
            <a:r>
              <a:rPr lang="ru-RU" sz="2000" dirty="0" smtClean="0">
                <a:solidFill>
                  <a:schemeClr val="bg1"/>
                </a:solidFill>
              </a:rPr>
              <a:t> Н.С.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лекс тема мебел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1" y="1579864"/>
            <a:ext cx="6120681" cy="34683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ЧЕГО СДЕЛАНА МЕБЕЛЬ?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ЛАСТМ МЕ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2790825" cy="1638300"/>
          </a:xfrm>
        </p:spPr>
      </p:pic>
      <p:pic>
        <p:nvPicPr>
          <p:cNvPr id="5" name="Рисунок 4" descr="СТЕКЛ МЕ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77072"/>
            <a:ext cx="2705100" cy="1685925"/>
          </a:xfrm>
          <a:prstGeom prst="rect">
            <a:avLst/>
          </a:prstGeom>
        </p:spPr>
      </p:pic>
      <p:pic>
        <p:nvPicPr>
          <p:cNvPr id="6" name="Рисунок 5" descr="МЕТАЛЛ МЕ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12776"/>
            <a:ext cx="2609850" cy="1752600"/>
          </a:xfrm>
          <a:prstGeom prst="rect">
            <a:avLst/>
          </a:prstGeom>
        </p:spPr>
      </p:pic>
      <p:pic>
        <p:nvPicPr>
          <p:cNvPr id="7" name="Рисунок 6" descr="КАРТОННА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293096"/>
            <a:ext cx="2676525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3356992"/>
            <a:ext cx="16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з пластмассы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3356992"/>
            <a:ext cx="156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з металла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з стекла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6309320"/>
            <a:ext cx="181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з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картона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284984"/>
            <a:ext cx="21602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rgbClr val="0070C0"/>
                </a:solidFill>
              </a:rPr>
              <a:t>КАКАЯ?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ИЗ КАКОГО ДЕРЕВА СДЕЛАНА МЕБЕЛЬ?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БЕРЕЗОВ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844824"/>
            <a:ext cx="2592289" cy="1951723"/>
          </a:xfrm>
        </p:spPr>
      </p:pic>
      <p:pic>
        <p:nvPicPr>
          <p:cNvPr id="5" name="Рисунок 4" descr="ДУБОВ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44824"/>
            <a:ext cx="2791966" cy="1944216"/>
          </a:xfrm>
          <a:prstGeom prst="rect">
            <a:avLst/>
          </a:prstGeom>
        </p:spPr>
      </p:pic>
      <p:pic>
        <p:nvPicPr>
          <p:cNvPr id="6" name="Рисунок 5" descr="СОСНОВ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01008"/>
            <a:ext cx="2520280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422108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ИЗ БЕРЁЗЫ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4221088"/>
            <a:ext cx="101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ИЗ ДУБА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630932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ИЗ СОСНЫ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КАКАЯ?</a:t>
            </a:r>
            <a:endParaRPr lang="ru-RU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СКАЖИ НАОБОРОТ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кровать широ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2705100" cy="1695450"/>
          </a:xfrm>
          <a:prstGeom prst="rect">
            <a:avLst/>
          </a:prstGeom>
        </p:spPr>
      </p:pic>
      <p:pic>
        <p:nvPicPr>
          <p:cNvPr id="7" name="Содержимое 6" descr="КРЕСЛО МЯГ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4248" y="4437112"/>
            <a:ext cx="2143125" cy="2143125"/>
          </a:xfrm>
        </p:spPr>
      </p:pic>
      <p:pic>
        <p:nvPicPr>
          <p:cNvPr id="8" name="Рисунок 7" descr="КРОВ У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1905000" cy="1905000"/>
          </a:xfrm>
          <a:prstGeom prst="rect">
            <a:avLst/>
          </a:prstGeom>
        </p:spPr>
      </p:pic>
      <p:pic>
        <p:nvPicPr>
          <p:cNvPr id="9" name="Рисунок 8" descr="СТУЛ НИЗК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37112"/>
            <a:ext cx="2143125" cy="2143125"/>
          </a:xfrm>
          <a:prstGeom prst="rect">
            <a:avLst/>
          </a:prstGeom>
        </p:spPr>
      </p:pic>
      <p:pic>
        <p:nvPicPr>
          <p:cNvPr id="10" name="Рисунок 9" descr="СТУЛ ВЫСОКИ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4322" y="3717032"/>
            <a:ext cx="1249632" cy="2808312"/>
          </a:xfrm>
          <a:prstGeom prst="rect">
            <a:avLst/>
          </a:prstGeom>
        </p:spPr>
      </p:pic>
      <p:pic>
        <p:nvPicPr>
          <p:cNvPr id="11" name="Рисунок 10" descr="ШКАФ БО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484784"/>
            <a:ext cx="2497832" cy="2336334"/>
          </a:xfrm>
          <a:prstGeom prst="rect">
            <a:avLst/>
          </a:prstGeom>
        </p:spPr>
      </p:pic>
      <p:pic>
        <p:nvPicPr>
          <p:cNvPr id="12" name="Рисунок 11" descr="ШКАФ МАЛ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2204864"/>
            <a:ext cx="2018823" cy="1512168"/>
          </a:xfrm>
          <a:prstGeom prst="rect">
            <a:avLst/>
          </a:prstGeom>
        </p:spPr>
      </p:pic>
      <p:pic>
        <p:nvPicPr>
          <p:cNvPr id="13" name="Рисунок 12" descr="КРЕС ТВ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4293096"/>
            <a:ext cx="1638300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CC"/>
                </a:solidFill>
              </a:rPr>
              <a:t>НАВЕДИ ПОРЯДОК</a:t>
            </a:r>
            <a:endParaRPr lang="ru-RU" dirty="0">
              <a:solidFill>
                <a:srgbClr val="0099CC"/>
              </a:solidFill>
            </a:endParaRPr>
          </a:p>
        </p:txBody>
      </p:sp>
      <p:pic>
        <p:nvPicPr>
          <p:cNvPr id="4" name="Содержимое 3" descr="ДЕТСК СТ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124744"/>
            <a:ext cx="2143125" cy="2143125"/>
          </a:xfrm>
        </p:spPr>
      </p:pic>
      <p:pic>
        <p:nvPicPr>
          <p:cNvPr id="5" name="Рисунок 4" descr="КОМП СТ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149080"/>
            <a:ext cx="2143125" cy="2143125"/>
          </a:xfrm>
          <a:prstGeom prst="rect">
            <a:avLst/>
          </a:prstGeom>
        </p:spPr>
      </p:pic>
      <p:pic>
        <p:nvPicPr>
          <p:cNvPr id="6" name="Рисунок 5" descr="ЖУРН СТ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492896"/>
            <a:ext cx="2466975" cy="1847850"/>
          </a:xfrm>
          <a:prstGeom prst="rect">
            <a:avLst/>
          </a:prstGeom>
        </p:spPr>
      </p:pic>
      <p:pic>
        <p:nvPicPr>
          <p:cNvPr id="7" name="Рисунок 6" descr="КУХ СТ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484784"/>
            <a:ext cx="2619375" cy="1743075"/>
          </a:xfrm>
          <a:prstGeom prst="rect">
            <a:avLst/>
          </a:prstGeom>
        </p:spPr>
      </p:pic>
      <p:pic>
        <p:nvPicPr>
          <p:cNvPr id="8" name="Рисунок 7" descr="ОБЕДЕННЫЙ СТ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221088"/>
            <a:ext cx="2638425" cy="173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3501008"/>
            <a:ext cx="13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КУХОННЫЙ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47971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ЖУРНАЛЬНЫЙ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6237312"/>
            <a:ext cx="14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ОБЕДЕННЫЙ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3356992"/>
            <a:ext cx="109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ДЕТСКИЙ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КОМПЬЮТЕРНЫЙ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99"/>
                </a:solidFill>
              </a:rPr>
              <a:t>Сосчитай сколько полочек</a:t>
            </a:r>
            <a:br>
              <a:rPr lang="ru-RU" dirty="0" smtClean="0">
                <a:solidFill>
                  <a:srgbClr val="990099"/>
                </a:solidFill>
              </a:rPr>
            </a:br>
            <a:r>
              <a:rPr lang="ru-RU" dirty="0" smtClean="0">
                <a:solidFill>
                  <a:srgbClr val="990099"/>
                </a:solidFill>
              </a:rPr>
              <a:t>висит на стене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4" name="Содержимое 3" descr="ПОЛКА 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9" y="2924945"/>
            <a:ext cx="1944216" cy="1944216"/>
          </a:xfrm>
        </p:spPr>
      </p:pic>
      <p:pic>
        <p:nvPicPr>
          <p:cNvPr id="5" name="Рисунок 4" descr="ПОЛКА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9" y="4714876"/>
            <a:ext cx="1800200" cy="1800200"/>
          </a:xfrm>
          <a:prstGeom prst="rect">
            <a:avLst/>
          </a:prstGeom>
        </p:spPr>
      </p:pic>
      <p:pic>
        <p:nvPicPr>
          <p:cNvPr id="6" name="Рисунок 5" descr="ПОЛКА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808" y="4797152"/>
            <a:ext cx="1728192" cy="1728192"/>
          </a:xfrm>
          <a:prstGeom prst="rect">
            <a:avLst/>
          </a:prstGeom>
        </p:spPr>
      </p:pic>
      <p:pic>
        <p:nvPicPr>
          <p:cNvPr id="7" name="Рисунок 6" descr="ПОЛКА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797152"/>
            <a:ext cx="1800200" cy="1800200"/>
          </a:xfrm>
          <a:prstGeom prst="rect">
            <a:avLst/>
          </a:prstGeom>
        </p:spPr>
      </p:pic>
      <p:pic>
        <p:nvPicPr>
          <p:cNvPr id="8" name="Рисунок 7" descr="ПОЛКА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7" y="4714876"/>
            <a:ext cx="1728192" cy="1728192"/>
          </a:xfrm>
          <a:prstGeom prst="rect">
            <a:avLst/>
          </a:prstGeom>
        </p:spPr>
      </p:pic>
      <p:pic>
        <p:nvPicPr>
          <p:cNvPr id="9" name="Рисунок 8" descr="ПОЛКА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4714876"/>
            <a:ext cx="1872208" cy="1872208"/>
          </a:xfrm>
          <a:prstGeom prst="rect">
            <a:avLst/>
          </a:prstGeom>
        </p:spPr>
      </p:pic>
      <p:pic>
        <p:nvPicPr>
          <p:cNvPr id="10" name="Рисунок 9" descr="ПОЛКА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1" y="2924945"/>
            <a:ext cx="1872208" cy="1872208"/>
          </a:xfrm>
          <a:prstGeom prst="rect">
            <a:avLst/>
          </a:prstGeom>
        </p:spPr>
      </p:pic>
      <p:pic>
        <p:nvPicPr>
          <p:cNvPr id="11" name="Рисунок 10" descr="ПОЛКА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852937"/>
            <a:ext cx="1944216" cy="1944216"/>
          </a:xfrm>
          <a:prstGeom prst="rect">
            <a:avLst/>
          </a:prstGeom>
        </p:spPr>
      </p:pic>
      <p:pic>
        <p:nvPicPr>
          <p:cNvPr id="12" name="Рисунок 11" descr="ПОЛКА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124745"/>
            <a:ext cx="2016223" cy="20162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ЛЬЧИК ЛЕЖИТ 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2028825" cy="2232248"/>
          </a:xfrm>
          <a:prstGeom prst="rect">
            <a:avLst/>
          </a:prstGeom>
        </p:spPr>
      </p:pic>
      <p:pic>
        <p:nvPicPr>
          <p:cNvPr id="7" name="Рисунок 6" descr="ОКО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429000"/>
            <a:ext cx="2000250" cy="18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455696"/>
            <a:ext cx="175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Машина стоит…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9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Медвежонок сидит…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861048"/>
            <a:ext cx="16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Кот лежит …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Закончи предложение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" name="Рисунок 16" descr="СЮЖ КАР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88840"/>
            <a:ext cx="2543175" cy="18002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88224" y="4725144"/>
            <a:ext cx="158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Цветы стоят …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FF"/>
                </a:solidFill>
              </a:rPr>
              <a:t>КТО БОЛЬШЕ НАЗОВЁТ СЛОВ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solidFill>
                  <a:srgbClr val="3333FF"/>
                </a:solidFill>
              </a:rPr>
              <a:t>ДЛЯ ЧЕГО НУЖНА МЕБЕЛЬ?</a:t>
            </a:r>
          </a:p>
          <a:p>
            <a:pPr>
              <a:buNone/>
            </a:pP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9" name="Рисунок 8" descr="ВЕША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22" y="2420889"/>
            <a:ext cx="2380593" cy="1584176"/>
          </a:xfrm>
          <a:prstGeom prst="rect">
            <a:avLst/>
          </a:prstGeom>
        </p:spPr>
      </p:pic>
      <p:pic>
        <p:nvPicPr>
          <p:cNvPr id="10" name="Рисунок 9" descr="ЛЕЖА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94" y="4581127"/>
            <a:ext cx="1695274" cy="1656185"/>
          </a:xfrm>
          <a:prstGeom prst="rect">
            <a:avLst/>
          </a:prstGeom>
        </p:spPr>
      </p:pic>
      <p:pic>
        <p:nvPicPr>
          <p:cNvPr id="11" name="Рисунок 10" descr="КУША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276873"/>
            <a:ext cx="1872208" cy="1948798"/>
          </a:xfrm>
          <a:prstGeom prst="rect">
            <a:avLst/>
          </a:prstGeom>
        </p:spPr>
      </p:pic>
      <p:pic>
        <p:nvPicPr>
          <p:cNvPr id="12" name="Рисунок 11" descr="СПА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941169"/>
            <a:ext cx="2088232" cy="1152128"/>
          </a:xfrm>
          <a:prstGeom prst="rect">
            <a:avLst/>
          </a:prstGeom>
        </p:spPr>
      </p:pic>
      <p:pic>
        <p:nvPicPr>
          <p:cNvPr id="13" name="Рисунок 12" descr="СИДЕТ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573016"/>
            <a:ext cx="1872208" cy="20929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429309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000"/>
                </a:solidFill>
              </a:rPr>
              <a:t>Девочка одежду…</a:t>
            </a:r>
            <a:endParaRPr lang="ru-RU" sz="1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3" y="6309320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000"/>
                </a:solidFill>
              </a:rPr>
              <a:t>Маша с котиком …</a:t>
            </a:r>
            <a:endParaRPr lang="ru-RU" sz="14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3" y="6093296"/>
            <a:ext cx="108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000"/>
                </a:solidFill>
              </a:rPr>
              <a:t>Мальчик …</a:t>
            </a:r>
            <a:endParaRPr lang="ru-RU" sz="1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44371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000"/>
                </a:solidFill>
              </a:rPr>
              <a:t>Ребята мороженое …</a:t>
            </a:r>
            <a:endParaRPr lang="ru-RU" sz="14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6381328"/>
            <a:ext cx="1283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8000"/>
                </a:solidFill>
              </a:rPr>
              <a:t>Ваня сладко …</a:t>
            </a:r>
            <a:endParaRPr lang="ru-RU" sz="1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00FF"/>
                </a:solidFill>
              </a:rPr>
              <a:t>СОСТАВЬ РАССКАЗ ПО КАРТИНКЕ</a:t>
            </a:r>
            <a:endParaRPr lang="ru-RU" sz="2800" b="1" u="sng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ПАПА СИДИТ 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09" r="280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Существительные: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стол, стул, кровать, шкаф, диван, кресло, табуретка, полка, вешалка, мебель, спинка, дверца, подлокотник.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Прилагательные: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металлический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пластмассовый, деревянный, картонный, березовый, дубовый, сосновый, маленький, большой, твёрдый, мягкий, широкий, узкий, высокий, низкий, журнальный, письменный, обеденный, кухонный, компьютерный, детский.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Глаголы: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сидеть, лежать, спать, кушать, вешать.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Числительные: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один, три, пять.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Предлоги: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в, на, около, под.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Что изображено на картинках?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т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1872208" cy="2634960"/>
          </a:xfrm>
        </p:spPr>
      </p:pic>
      <p:pic>
        <p:nvPicPr>
          <p:cNvPr id="6" name="Рисунок 5" descr="ст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84784"/>
            <a:ext cx="2233042" cy="1666302"/>
          </a:xfrm>
          <a:prstGeom prst="rect">
            <a:avLst/>
          </a:prstGeom>
        </p:spPr>
      </p:pic>
      <p:pic>
        <p:nvPicPr>
          <p:cNvPr id="7" name="Рисунок 6" descr="крес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340768"/>
            <a:ext cx="2352675" cy="1943100"/>
          </a:xfrm>
          <a:prstGeom prst="rect">
            <a:avLst/>
          </a:prstGeom>
        </p:spPr>
      </p:pic>
      <p:pic>
        <p:nvPicPr>
          <p:cNvPr id="8" name="Рисунок 7" descr="шка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422024"/>
            <a:ext cx="2267744" cy="3435976"/>
          </a:xfrm>
          <a:prstGeom prst="rect">
            <a:avLst/>
          </a:prstGeom>
        </p:spPr>
      </p:pic>
      <p:pic>
        <p:nvPicPr>
          <p:cNvPr id="9" name="Рисунок 8" descr="дива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153025"/>
            <a:ext cx="2686050" cy="1704975"/>
          </a:xfrm>
          <a:prstGeom prst="rect">
            <a:avLst/>
          </a:prstGeom>
        </p:spPr>
      </p:pic>
      <p:pic>
        <p:nvPicPr>
          <p:cNvPr id="10" name="Рисунок 9" descr="табурет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5457518"/>
            <a:ext cx="1038564" cy="1241211"/>
          </a:xfrm>
          <a:prstGeom prst="rect">
            <a:avLst/>
          </a:prstGeom>
        </p:spPr>
      </p:pic>
      <p:pic>
        <p:nvPicPr>
          <p:cNvPr id="11" name="Рисунок 10" descr="кровать дет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3212976"/>
            <a:ext cx="2016224" cy="1783085"/>
          </a:xfrm>
          <a:prstGeom prst="rect">
            <a:avLst/>
          </a:prstGeom>
        </p:spPr>
      </p:pic>
      <p:pic>
        <p:nvPicPr>
          <p:cNvPr id="12" name="Рисунок 11" descr="пол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3573016"/>
            <a:ext cx="2358777" cy="1638300"/>
          </a:xfrm>
          <a:prstGeom prst="rect">
            <a:avLst/>
          </a:prstGeom>
        </p:spPr>
      </p:pic>
      <p:pic>
        <p:nvPicPr>
          <p:cNvPr id="13" name="Рисунок 12" descr="вешал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8144" y="3861048"/>
            <a:ext cx="64770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НАЗОВИ ОДНИМ СЛОВОМ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4" name="Содержимое 3" descr="меб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064896" cy="51423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cs typeface="Aharoni" pitchFamily="2" charset="-79"/>
              </a:rPr>
              <a:t>ОДИН - МНОГО</a:t>
            </a:r>
            <a:endParaRPr lang="ru-RU" dirty="0">
              <a:solidFill>
                <a:srgbClr val="7030A0"/>
              </a:solidFill>
              <a:cs typeface="Aharoni" pitchFamily="2" charset="-79"/>
            </a:endParaRPr>
          </a:p>
        </p:txBody>
      </p:sp>
      <p:pic>
        <p:nvPicPr>
          <p:cNvPr id="6" name="Рисунок 5" descr="стул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33994"/>
            <a:ext cx="3168352" cy="2062848"/>
          </a:xfrm>
          <a:prstGeom prst="rect">
            <a:avLst/>
          </a:prstGeom>
        </p:spPr>
      </p:pic>
      <p:pic>
        <p:nvPicPr>
          <p:cNvPr id="8" name="Содержимое 7" descr="стул 1 м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2232248" cy="2506014"/>
          </a:xfrm>
        </p:spPr>
      </p:pic>
      <p:pic>
        <p:nvPicPr>
          <p:cNvPr id="9" name="Рисунок 8" descr="ст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91354"/>
            <a:ext cx="2664296" cy="2289974"/>
          </a:xfrm>
          <a:prstGeom prst="rect">
            <a:avLst/>
          </a:prstGeom>
        </p:spPr>
      </p:pic>
      <p:pic>
        <p:nvPicPr>
          <p:cNvPr id="10" name="Рисунок 9" descr="сто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77072"/>
            <a:ext cx="3376836" cy="22471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ес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005064"/>
            <a:ext cx="3485045" cy="2319139"/>
          </a:xfrm>
          <a:prstGeom prst="rect">
            <a:avLst/>
          </a:prstGeom>
        </p:spPr>
      </p:pic>
      <p:pic>
        <p:nvPicPr>
          <p:cNvPr id="6" name="Рисунок 5" descr="ТАБУРЕТ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3052210" cy="2031107"/>
          </a:xfrm>
          <a:prstGeom prst="rect">
            <a:avLst/>
          </a:prstGeom>
        </p:spPr>
      </p:pic>
      <p:pic>
        <p:nvPicPr>
          <p:cNvPr id="7" name="Рисунок 6" descr="ТАБУРЕТКИ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764704"/>
            <a:ext cx="3861380" cy="1872208"/>
          </a:xfrm>
          <a:prstGeom prst="rect">
            <a:avLst/>
          </a:prstGeom>
        </p:spPr>
      </p:pic>
      <p:pic>
        <p:nvPicPr>
          <p:cNvPr id="10" name="Рисунок 9" descr="КРЕСЛО БЕЛ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191218"/>
            <a:ext cx="2348880" cy="33579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ша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720080" cy="3017983"/>
          </a:xfrm>
          <a:prstGeom prst="rect">
            <a:avLst/>
          </a:prstGeom>
        </p:spPr>
      </p:pic>
      <p:pic>
        <p:nvPicPr>
          <p:cNvPr id="3" name="Рисунок 2" descr="вешалки мн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4054" y="365225"/>
            <a:ext cx="4069665" cy="2559719"/>
          </a:xfrm>
          <a:prstGeom prst="rect">
            <a:avLst/>
          </a:prstGeom>
        </p:spPr>
      </p:pic>
      <p:pic>
        <p:nvPicPr>
          <p:cNvPr id="4" name="Рисунок 3" descr="шка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05064"/>
            <a:ext cx="1740361" cy="2636911"/>
          </a:xfrm>
          <a:prstGeom prst="rect">
            <a:avLst/>
          </a:prstGeom>
        </p:spPr>
      </p:pic>
      <p:pic>
        <p:nvPicPr>
          <p:cNvPr id="5" name="Рисунок 4" descr="ШКАФЫ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085184"/>
            <a:ext cx="1883701" cy="1412776"/>
          </a:xfrm>
          <a:prstGeom prst="rect">
            <a:avLst/>
          </a:prstGeom>
        </p:spPr>
      </p:pic>
      <p:pic>
        <p:nvPicPr>
          <p:cNvPr id="6" name="Рисунок 5" descr="шкафЫ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717032"/>
            <a:ext cx="1584176" cy="1584176"/>
          </a:xfrm>
          <a:prstGeom prst="rect">
            <a:avLst/>
          </a:prstGeom>
        </p:spPr>
      </p:pic>
      <p:pic>
        <p:nvPicPr>
          <p:cNvPr id="7" name="Рисунок 6" descr="шкафы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4653136"/>
            <a:ext cx="1324304" cy="16475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НАЗОВИ ЛАСКОВО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КРОВА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2486025" cy="1838325"/>
          </a:xfrm>
        </p:spPr>
      </p:pic>
      <p:pic>
        <p:nvPicPr>
          <p:cNvPr id="7" name="Рисунок 6" descr="ТАБУРЕТ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996952"/>
            <a:ext cx="1905000" cy="1905000"/>
          </a:xfrm>
          <a:prstGeom prst="rect">
            <a:avLst/>
          </a:prstGeom>
        </p:spPr>
      </p:pic>
      <p:pic>
        <p:nvPicPr>
          <p:cNvPr id="8" name="Рисунок 7" descr="СТОЛ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653136"/>
            <a:ext cx="1609725" cy="1609725"/>
          </a:xfrm>
          <a:prstGeom prst="rect">
            <a:avLst/>
          </a:prstGeom>
        </p:spPr>
      </p:pic>
      <p:pic>
        <p:nvPicPr>
          <p:cNvPr id="9" name="Рисунок 8" descr="СТУЛЬЧ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412776"/>
            <a:ext cx="2143125" cy="2143125"/>
          </a:xfrm>
          <a:prstGeom prst="rect">
            <a:avLst/>
          </a:prstGeom>
        </p:spPr>
      </p:pic>
      <p:pic>
        <p:nvPicPr>
          <p:cNvPr id="10" name="Рисунок 9" descr="ДИВАНЧ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797152"/>
            <a:ext cx="2667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FF"/>
                </a:solidFill>
              </a:rPr>
              <a:t>Чего не хватает?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4" name="Содержимое 3" descr="стул без спин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2592288" cy="2722494"/>
          </a:xfrm>
        </p:spPr>
      </p:pic>
      <p:pic>
        <p:nvPicPr>
          <p:cNvPr id="6" name="Рисунок 5" descr="шкаф без двер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149080"/>
            <a:ext cx="2376264" cy="2376264"/>
          </a:xfrm>
          <a:prstGeom prst="rect">
            <a:avLst/>
          </a:prstGeom>
        </p:spPr>
      </p:pic>
      <p:pic>
        <p:nvPicPr>
          <p:cNvPr id="7" name="Рисунок 6" descr="кресло без подл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3453755" cy="2105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209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Лексическая тема </vt:lpstr>
      <vt:lpstr>Слайд 2</vt:lpstr>
      <vt:lpstr>Что изображено на картинках?</vt:lpstr>
      <vt:lpstr>НАЗОВИ ОДНИМ СЛОВОМ</vt:lpstr>
      <vt:lpstr>ОДИН - МНОГО</vt:lpstr>
      <vt:lpstr>Слайд 6</vt:lpstr>
      <vt:lpstr>Слайд 7</vt:lpstr>
      <vt:lpstr>НАЗОВИ ЛАСКОВО</vt:lpstr>
      <vt:lpstr>Чего не хватает?</vt:lpstr>
      <vt:lpstr>ИЗ ЧЕГО СДЕЛАНА МЕБЕЛЬ?</vt:lpstr>
      <vt:lpstr>ИЗ КАКОГО ДЕРЕВА СДЕЛАНА МЕБЕЛЬ?</vt:lpstr>
      <vt:lpstr>СКАЖИ НАОБОРОТ</vt:lpstr>
      <vt:lpstr>НАВЕДИ ПОРЯДОК</vt:lpstr>
      <vt:lpstr>Сосчитай сколько полочек висит на стене</vt:lpstr>
      <vt:lpstr>Закончи предложение</vt:lpstr>
      <vt:lpstr>КТО БОЛЬШЕ НАЗОВЁТ СЛОВ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 «МЕБЕЛЬ»</dc:title>
  <dc:creator>Сергей</dc:creator>
  <cp:lastModifiedBy>Сергей</cp:lastModifiedBy>
  <cp:revision>25</cp:revision>
  <dcterms:created xsi:type="dcterms:W3CDTF">2017-06-01T12:19:10Z</dcterms:created>
  <dcterms:modified xsi:type="dcterms:W3CDTF">2017-06-02T06:49:53Z</dcterms:modified>
</cp:coreProperties>
</file>